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6" r:id="rId39"/>
    <p:sldId id="297" r:id="rId40"/>
    <p:sldId id="298" r:id="rId41"/>
    <p:sldId id="299" r:id="rId42"/>
    <p:sldId id="300" r:id="rId43"/>
    <p:sldId id="317" r:id="rId44"/>
    <p:sldId id="318" r:id="rId45"/>
    <p:sldId id="319" r:id="rId46"/>
    <p:sldId id="301" r:id="rId47"/>
    <p:sldId id="302" r:id="rId48"/>
    <p:sldId id="303" r:id="rId49"/>
    <p:sldId id="304" r:id="rId50"/>
    <p:sldId id="305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0" d="100"/>
          <a:sy n="110" d="100"/>
        </p:scale>
        <p:origin x="672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3283957" y="5169144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3283957" y="1896821"/>
            <a:ext cx="8335341" cy="484133"/>
            <a:chOff x="2578564" y="1687096"/>
            <a:chExt cx="8335341" cy="4841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87096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87096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87096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9163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9163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3283957" y="3069190"/>
            <a:ext cx="8215039" cy="1296850"/>
            <a:chOff x="2578564" y="2540683"/>
            <a:chExt cx="8215039" cy="1296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7165965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9299391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8212358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7165965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9333120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5316889" y="512299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7488182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9629530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5316889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165965" y="5365058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9337258" y="5365058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8226444" y="3622108"/>
            <a:ext cx="342608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DBF0D99-FF83-4E41-B66A-31A15A24A29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194653" y="2138468"/>
            <a:ext cx="1089304" cy="15216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62CFEDB-57FC-4987-8775-CE0E9CD9E726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194653" y="3311257"/>
            <a:ext cx="1089304" cy="34886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8CF119-DF4D-4E42-A187-51C41EC21542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2194653" y="3660118"/>
            <a:ext cx="1089304" cy="17090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E623D2E-CDB3-4B90-B5C7-280BE3B50A6B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>
            <a:off x="4944977" y="2138468"/>
            <a:ext cx="371912" cy="4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479AA4-59AC-41B5-BD37-725FCA609E93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4944977" y="33112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B24BB-3ED6-4D57-8CC7-E736D3CB450D}"/>
              </a:ext>
            </a:extLst>
          </p:cNvPr>
          <p:cNvCxnSpPr/>
          <p:nvPr/>
        </p:nvCxnSpPr>
        <p:spPr>
          <a:xfrm>
            <a:off x="4944977" y="53650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937315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937315" y="293108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368306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77512" y="515761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A0EDB7-F343-48DF-9961-8AEDD0960CF6}"/>
              </a:ext>
            </a:extLst>
          </p:cNvPr>
          <p:cNvSpPr/>
          <p:nvPr/>
        </p:nvSpPr>
        <p:spPr>
          <a:xfrm>
            <a:off x="4859556" y="3719915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찜 아이템 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29FE2-FD44-454A-B66D-7F1E50567D9A}"/>
              </a:ext>
            </a:extLst>
          </p:cNvPr>
          <p:cNvSpPr/>
          <p:nvPr/>
        </p:nvSpPr>
        <p:spPr>
          <a:xfrm>
            <a:off x="4859556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구매내역 및 판매내역 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9BBED-1C85-43D6-BBE0-E447E8FFBADE}"/>
              </a:ext>
            </a:extLst>
          </p:cNvPr>
          <p:cNvSpPr/>
          <p:nvPr/>
        </p:nvSpPr>
        <p:spPr>
          <a:xfrm>
            <a:off x="4826000" y="515761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심부름 관련 내역 조회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DE547B7-C29F-4726-8710-1CD020384DD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6572484" y="2411886"/>
            <a:ext cx="364831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9EE8D5-71CD-4A9C-8B07-B7975D36D24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606698" y="2411885"/>
            <a:ext cx="421954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1493873-DB77-40F9-9372-CD72F5382DE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572484" y="3173155"/>
            <a:ext cx="364831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2209800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710203"/>
            <a:ext cx="8388193" cy="1169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583545"/>
            <a:ext cx="8355499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하다보니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생각보다 고려해야하는 부분이 무척이나 많았는데 설계 단계에서부터 충분한 시간을 가지고 계획을 세웠음에도 불구하고 빈틈이 많았습니다. 하지만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팀원들과의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소통을 통해서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해결해가다보니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1586</Words>
  <Application>Microsoft Office PowerPoint</Application>
  <PresentationFormat>와이드스크린</PresentationFormat>
  <Paragraphs>453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304</cp:revision>
  <dcterms:created xsi:type="dcterms:W3CDTF">2019-01-14T06:35:35Z</dcterms:created>
  <dcterms:modified xsi:type="dcterms:W3CDTF">2021-08-02T09:29:17Z</dcterms:modified>
  <cp:version>1000.0000.01</cp:version>
</cp:coreProperties>
</file>